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14.11.2011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14.11.2011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14.11.2011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14.11.2011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14.11.2011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14.11.2011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14.11.2011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14.11.2011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14.11.2011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14.11.2011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14.11.2011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83165-3835-47FB-9E89-52CDC311B7C7}" type="datetimeFigureOut">
              <a:rPr lang="bg-BG" smtClean="0"/>
              <a:pPr/>
              <a:t>14.11.2011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2643182"/>
            <a:ext cx="7772400" cy="1357323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sr-Latn-CS" sz="3600" b="1" dirty="0" smtClean="0">
                <a:latin typeface="Arial" pitchFamily="34" charset="0"/>
                <a:cs typeface="Arial" pitchFamily="34" charset="0"/>
              </a:rPr>
              <a:t>Projekat</a:t>
            </a: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2007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CB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16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IPO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006-2009-</a:t>
            </a:r>
            <a:r>
              <a:rPr lang="de-DE" sz="3600" b="1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-47 </a:t>
            </a:r>
            <a:r>
              <a:rPr lang="sr-Latn-CS" sz="3600" b="1" dirty="0" smtClean="0">
                <a:latin typeface="Arial" pitchFamily="34" charset="0"/>
                <a:cs typeface="Arial" pitchFamily="34" charset="0"/>
              </a:rPr>
              <a:t>“PČELARSTVO BEZ GRANICA”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572008"/>
            <a:ext cx="6400800" cy="1066792"/>
          </a:xfrm>
        </p:spPr>
        <p:txBody>
          <a:bodyPr>
            <a:normAutofit/>
          </a:bodyPr>
          <a:lstStyle/>
          <a:p>
            <a:r>
              <a:rPr lang="sr-Latn-C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Ovaj p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rojekat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se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sufinansira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od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strane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C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EU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preko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programa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prekogranične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saradnje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</a:t>
            </a:r>
            <a:r>
              <a:rPr lang="sr-Latn-C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IPA B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ugarska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sr-Latn-C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rbija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C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CCI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br. 2007</a:t>
            </a:r>
            <a:r>
              <a:rPr lang="sr-Latn-C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CB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16</a:t>
            </a:r>
            <a:r>
              <a:rPr lang="sr-Latn-C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IPO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006</a:t>
            </a:r>
            <a:endParaRPr lang="bg-BG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785926"/>
            <a:ext cx="7772400" cy="857256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sr-Latn-CS" sz="3600" b="1" cap="all" dirty="0" smtClean="0">
                <a:latin typeface="Arial" pitchFamily="34" charset="0"/>
                <a:cs typeface="Arial" pitchFamily="34" charset="0"/>
              </a:rPr>
              <a:t>REALIZATORI PROJEKTA: 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428868"/>
            <a:ext cx="7715304" cy="4000528"/>
          </a:xfrm>
        </p:spPr>
        <p:txBody>
          <a:bodyPr>
            <a:normAutofit/>
          </a:bodyPr>
          <a:lstStyle/>
          <a:p>
            <a:endParaRPr lang="bg-BG" sz="2000" dirty="0" smtClean="0">
              <a:latin typeface="Arial" pitchFamily="34" charset="0"/>
              <a:cs typeface="Arial" pitchFamily="34" charset="0"/>
            </a:endParaRPr>
          </a:p>
          <a:p>
            <a:endParaRPr lang="sr-Latn-C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sr-Latn-C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Udruženje 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sr-Latn-C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Bugarska u Evropi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”, </a:t>
            </a:r>
            <a:r>
              <a:rPr lang="sr-Latn-C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Vidin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r-Latn-C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Bugarska – vodeći partner</a:t>
            </a:r>
          </a:p>
          <a:p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sr-Latn-C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Opština Kladovo</a:t>
            </a: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r-Latn-C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Republika Srbija – partner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0"/>
            <a:ext cx="7772400" cy="1000131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sr-Latn-CS" sz="3600" b="1" dirty="0" smtClean="0">
                <a:latin typeface="Arial" pitchFamily="34" charset="0"/>
                <a:cs typeface="Arial" pitchFamily="34" charset="0"/>
              </a:rPr>
              <a:t>TRAJANJE I MESTO REALIZACIJE PROJEKTA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428868"/>
            <a:ext cx="7715304" cy="4000528"/>
          </a:xfrm>
        </p:spPr>
        <p:txBody>
          <a:bodyPr>
            <a:normAutofit/>
          </a:bodyPr>
          <a:lstStyle/>
          <a:p>
            <a:endParaRPr lang="bg-BG" sz="2000" dirty="0" smtClean="0">
              <a:latin typeface="Arial" pitchFamily="34" charset="0"/>
              <a:cs typeface="Arial" pitchFamily="34" charset="0"/>
            </a:endParaRPr>
          </a:p>
          <a:p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sr-Latn-C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Projekat traje</a:t>
            </a: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12 </a:t>
            </a:r>
            <a:r>
              <a:rPr lang="sr-Latn-C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meseci</a:t>
            </a: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bg-BG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sr-Latn-C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Period realizacije je od</a:t>
            </a: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29.07.2011</a:t>
            </a:r>
            <a:r>
              <a:rPr lang="sr-Latn-C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g.</a:t>
            </a: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C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</a:t>
            </a: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28.07.2012</a:t>
            </a:r>
            <a:r>
              <a:rPr lang="sr-Latn-C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</a:t>
            </a: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bg-BG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sr-Latn-C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Mesto realizacije aktivnosti: Vidinska oblast, Bugarska i Borski okrug, Srbija.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sr-Latn-CS" sz="3600" b="1" dirty="0" smtClean="0">
                <a:latin typeface="Arial" pitchFamily="34" charset="0"/>
                <a:cs typeface="Arial" pitchFamily="34" charset="0"/>
              </a:rPr>
              <a:t>OPŠTI CILJ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428868"/>
            <a:ext cx="7715304" cy="4000528"/>
          </a:xfrm>
        </p:spPr>
        <p:txBody>
          <a:bodyPr>
            <a:normAutofit/>
          </a:bodyPr>
          <a:lstStyle/>
          <a:p>
            <a:endParaRPr lang="bg-BG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vi-VN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Opšti </a:t>
            </a:r>
            <a:r>
              <a:rPr lang="vi-VN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cilj projekta je da promoviše prekograničnu saradnju i </a:t>
            </a:r>
            <a:r>
              <a:rPr lang="sr-Latn-C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</a:t>
            </a:r>
            <a:r>
              <a:rPr lang="vi-VN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unapre</a:t>
            </a:r>
            <a:r>
              <a:rPr lang="sr-Latn-C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 </a:t>
            </a:r>
            <a:r>
              <a:rPr lang="vi-VN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kapacitet</a:t>
            </a:r>
            <a:r>
              <a:rPr lang="sr-Latn-C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vi-VN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za zajedničko korišćenje regionalnih potencijala kroz podršku </a:t>
            </a:r>
            <a:r>
              <a:rPr lang="vi-VN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pčelarstv</a:t>
            </a:r>
            <a:r>
              <a:rPr lang="sr-Latn-C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vi-VN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 oba regiona i </a:t>
            </a:r>
            <a:r>
              <a:rPr lang="vi-VN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promo</a:t>
            </a:r>
            <a:r>
              <a:rPr lang="sr-Latn-C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cija</a:t>
            </a:r>
            <a:r>
              <a:rPr lang="vi-VN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organsk</a:t>
            </a:r>
            <a:r>
              <a:rPr lang="sr-Latn-C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og</a:t>
            </a:r>
            <a:r>
              <a:rPr lang="vi-VN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pčelarstv</a:t>
            </a:r>
            <a:r>
              <a:rPr lang="sr-Latn-C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sr-Latn-CS" sz="2800" dirty="0" smtClean="0">
                <a:solidFill>
                  <a:schemeClr val="tx1"/>
                </a:solidFill>
              </a:rPr>
              <a:t>.</a:t>
            </a:r>
            <a:endParaRPr lang="bg-BG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sr-Latn-CS" sz="3600" b="1" dirty="0" smtClean="0">
                <a:latin typeface="Arial" pitchFamily="34" charset="0"/>
                <a:cs typeface="Arial" pitchFamily="34" charset="0"/>
              </a:rPr>
              <a:t>SPECIFIČNI CILJEVI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10" y="2357430"/>
            <a:ext cx="8143932" cy="4214842"/>
          </a:xfrm>
        </p:spPr>
        <p:txBody>
          <a:bodyPr>
            <a:noAutofit/>
          </a:bodyPr>
          <a:lstStyle/>
          <a:p>
            <a:pPr algn="just"/>
            <a:r>
              <a:rPr lang="vi-V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• </a:t>
            </a:r>
            <a:r>
              <a:rPr lang="vi-V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Promocija dobre prakse pčelarstva i razmena znanja </a:t>
            </a:r>
            <a:r>
              <a:rPr lang="sr-Latn-C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vi-V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organsk</a:t>
            </a:r>
            <a:r>
              <a:rPr lang="sr-Latn-C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vi-V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 </a:t>
            </a:r>
            <a:r>
              <a:rPr lang="vi-V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pčelarstvu održavanjem </a:t>
            </a:r>
            <a:r>
              <a:rPr lang="vi-V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zajedničk</a:t>
            </a:r>
            <a:r>
              <a:rPr lang="sr-Latn-C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vi-V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radionic</a:t>
            </a:r>
            <a:r>
              <a:rPr lang="sr-Latn-C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vi-V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za prezentaciju inovativnih pristupa pčelarstvu; </a:t>
            </a:r>
            <a:endParaRPr lang="sr-Latn-CS" sz="2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vi-V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• </a:t>
            </a:r>
            <a:r>
              <a:rPr lang="vi-V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Povećanje prekogranične saradnje </a:t>
            </a:r>
            <a:r>
              <a:rPr lang="sr-Latn-C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izradom</a:t>
            </a:r>
            <a:r>
              <a:rPr lang="vi-V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baze podataka pčelara i proizvođača  </a:t>
            </a:r>
            <a:r>
              <a:rPr lang="vi-V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pčelars</a:t>
            </a:r>
            <a:r>
              <a:rPr lang="sr-Latn-C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</a:t>
            </a:r>
            <a:r>
              <a:rPr lang="vi-V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opreme u </a:t>
            </a:r>
            <a:r>
              <a:rPr lang="vi-V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dva </a:t>
            </a:r>
            <a:r>
              <a:rPr lang="sr-Latn-C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ciljna </a:t>
            </a:r>
            <a:r>
              <a:rPr lang="vi-V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regiona –</a:t>
            </a:r>
            <a:r>
              <a:rPr lang="sr-Latn-C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Vidin</a:t>
            </a:r>
            <a:r>
              <a:rPr lang="sr-Latn-C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skoj oblasti</a:t>
            </a:r>
            <a:r>
              <a:rPr lang="vi-V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 Bor</a:t>
            </a:r>
            <a:r>
              <a:rPr lang="sr-Latn-C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skom okrugu</a:t>
            </a:r>
            <a:r>
              <a:rPr lang="vi-V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 sprovođenje </a:t>
            </a:r>
            <a:r>
              <a:rPr lang="sr-Latn-C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vi-V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zajedničk</a:t>
            </a:r>
            <a:r>
              <a:rPr lang="sr-Latn-C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vi-V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pčelars</a:t>
            </a:r>
            <a:r>
              <a:rPr lang="sr-Latn-C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</a:t>
            </a:r>
            <a:r>
              <a:rPr lang="vi-V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izložb</a:t>
            </a:r>
            <a:r>
              <a:rPr lang="sr-Latn-C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vi-V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C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 u Vidinu i </a:t>
            </a:r>
            <a:r>
              <a:rPr lang="vi-V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 </a:t>
            </a:r>
            <a:r>
              <a:rPr lang="vi-V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Kladovu; </a:t>
            </a:r>
            <a:endParaRPr lang="sr-Latn-CS" sz="2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vi-V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• Povećanje </a:t>
            </a:r>
            <a:r>
              <a:rPr lang="sr-Latn-C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informisanosti</a:t>
            </a:r>
            <a:r>
              <a:rPr lang="vi-V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javnosti o pitanjima životne sredine sprovođenjem zajedničke </a:t>
            </a:r>
            <a:r>
              <a:rPr lang="sr-Latn-C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informativne, javne </a:t>
            </a:r>
            <a:r>
              <a:rPr lang="vi-V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kampanje o </a:t>
            </a:r>
            <a:r>
              <a:rPr lang="vi-V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zaštiti prirode i </a:t>
            </a:r>
            <a:r>
              <a:rPr lang="vi-V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ekološk</a:t>
            </a:r>
            <a:r>
              <a:rPr lang="sr-Latn-C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om</a:t>
            </a:r>
            <a:r>
              <a:rPr lang="vi-V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ponašanju i promocija organskih proizvoda.</a:t>
            </a:r>
            <a:endParaRPr lang="bg-BG" sz="2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sr-Latn-CS" sz="3600" b="1" dirty="0" smtClean="0">
                <a:latin typeface="Arial" pitchFamily="34" charset="0"/>
                <a:cs typeface="Arial" pitchFamily="34" charset="0"/>
              </a:rPr>
              <a:t>OSNOVNE AKTIVNOSTI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428868"/>
            <a:ext cx="7715304" cy="4000528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sr-Latn-C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INFORMACIONA </a:t>
            </a:r>
            <a:r>
              <a:rPr lang="sr-Latn-C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KAMPANJA I JAVNOST:</a:t>
            </a:r>
            <a:endParaRPr lang="bg-BG" sz="2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bg-BG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 algn="just">
              <a:buAutoNum type="arabicPeriod"/>
            </a:pPr>
            <a:r>
              <a:rPr lang="sr-Latn-C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IZRADA, ŠTAMPA I DISTRIBUCIJA:</a:t>
            </a:r>
          </a:p>
          <a:p>
            <a:pPr lvl="1" algn="just">
              <a:buFont typeface="Arial" pitchFamily="34" charset="0"/>
              <a:buChar char="•"/>
            </a:pPr>
            <a:r>
              <a:rPr lang="sr-Latn-C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INFORMACIONIH LETAKA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sr-Latn-C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INFORMACIONIH POSTERA;</a:t>
            </a:r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sr-Latn-C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REKLAMNIH MAJCI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sr-Latn-C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REKLAMNIH KAPA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sr-Latn-C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IZRADA DOKUMENTARNOG FILMA O PČELARSTVU I PROMOCIJA ORGANSKOG PČELARSTVA</a:t>
            </a: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  <a:endParaRPr lang="bg-BG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sr-Latn-C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IZRADA I AŽURIRANJE WEB SAJTA PROJEKTA</a:t>
            </a: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  <a:endParaRPr lang="bg-BG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4. </a:t>
            </a:r>
            <a:r>
              <a:rPr lang="sr-Latn-C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ODRŽAVANJE 2 KONFERENCIJE ZA PREZENTACIJU PROJEKTA</a:t>
            </a: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  <a:endParaRPr lang="bg-BG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5. </a:t>
            </a:r>
            <a:r>
              <a:rPr lang="sr-Latn-C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PRIPREMA SAOPŠTENJA ZA ŠTAMPU I PREZENTACIJA U MEDIJIMA</a:t>
            </a: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bg-BG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sr-Latn-CS" sz="3600" b="1" dirty="0" smtClean="0">
                <a:latin typeface="Arial" pitchFamily="34" charset="0"/>
                <a:cs typeface="Arial" pitchFamily="34" charset="0"/>
              </a:rPr>
              <a:t> OSNOVNE AKTIVNOSTI 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428868"/>
            <a:ext cx="7715304" cy="4000528"/>
          </a:xfrm>
        </p:spPr>
        <p:txBody>
          <a:bodyPr>
            <a:normAutofit/>
          </a:bodyPr>
          <a:lstStyle/>
          <a:p>
            <a:pPr algn="just"/>
            <a:r>
              <a:rPr lang="sr-Latn-C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Školska reklamna kampanja</a:t>
            </a:r>
            <a:r>
              <a:rPr lang="bg-BG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  <a:endParaRPr lang="bg-BG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sr-Latn-C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Objavljivanje konkursa na temu “Pčele i svet” za:</a:t>
            </a:r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sr-Latn-C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Najbolji dečiji crtež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sr-Latn-C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Najbolju dečiju pesmu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sr-Latn-C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Izbor loga kampanje i projekta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sr-Latn-CS" sz="3600" b="1" dirty="0" smtClean="0">
                <a:latin typeface="Arial" pitchFamily="34" charset="0"/>
                <a:cs typeface="Arial" pitchFamily="34" charset="0"/>
              </a:rPr>
              <a:t> OSNOVNE AKTIVNOSTI 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428868"/>
            <a:ext cx="7715304" cy="4000528"/>
          </a:xfrm>
        </p:spPr>
        <p:txBody>
          <a:bodyPr>
            <a:noAutofit/>
          </a:bodyPr>
          <a:lstStyle/>
          <a:p>
            <a:pPr algn="just"/>
            <a:r>
              <a:rPr lang="sr-Latn-CS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Izrada baze podataka pčelara u prekograničnom regionu</a:t>
            </a:r>
            <a:r>
              <a:rPr lang="bg-BG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  <a:endParaRPr lang="bg-BG" sz="2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r>
              <a:rPr lang="sr-Latn-C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Prikupljanje neophodne informacije o pčelarima i proizvođačima pčelarskog inventara u Vidinskoj oblasti i Borskom okrugu</a:t>
            </a:r>
            <a:r>
              <a:rPr lang="bg-BG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  <a:endParaRPr lang="bg-BG" sz="2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sr-Latn-C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Obrada i analiza prikupljene informacije</a:t>
            </a:r>
            <a:r>
              <a:rPr lang="bg-BG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  <a:endParaRPr lang="bg-BG" sz="2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sr-Latn-C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Izrada baze </a:t>
            </a:r>
            <a:r>
              <a:rPr lang="sr-Latn-C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podataka</a:t>
            </a:r>
            <a:r>
              <a:rPr lang="sr-Latn-C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C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pčelara i </a:t>
            </a:r>
            <a:r>
              <a:rPr lang="sr-Latn-C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proizvođača </a:t>
            </a:r>
            <a:r>
              <a:rPr lang="sr-Latn-C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pčelarskog inventara u Vidinskoj oblasti i Borskom okrugu</a:t>
            </a:r>
            <a:r>
              <a:rPr lang="bg-BG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bg-BG" sz="2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sr-Latn-C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Postavljanje baze na internet.</a:t>
            </a:r>
            <a:endParaRPr lang="bg-BG" sz="2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sr-Latn-CS" sz="3600" b="1" dirty="0" smtClean="0">
                <a:latin typeface="Arial" pitchFamily="34" charset="0"/>
                <a:cs typeface="Arial" pitchFamily="34" charset="0"/>
              </a:rPr>
              <a:t> OSNOVNE AKTIVNOSTI 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714620"/>
            <a:ext cx="7715304" cy="3714776"/>
          </a:xfrm>
        </p:spPr>
        <p:txBody>
          <a:bodyPr>
            <a:noAutofit/>
          </a:bodyPr>
          <a:lstStyle/>
          <a:p>
            <a:pPr algn="just"/>
            <a:r>
              <a:rPr lang="sr-Latn-CS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Održavanje pčelarske radionice:</a:t>
            </a:r>
            <a:endParaRPr lang="bg-BG" sz="2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bg-BG" sz="2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r>
              <a:rPr lang="bg-BG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4-</a:t>
            </a:r>
            <a:r>
              <a:rPr lang="sr-Latn-C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dana</a:t>
            </a:r>
            <a:r>
              <a:rPr lang="bg-BG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 2 </a:t>
            </a:r>
            <a:r>
              <a:rPr lang="sr-Latn-C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dana u Bugarskoj i 2 dana u Srbiji</a:t>
            </a:r>
            <a:r>
              <a:rPr lang="sr-Latn-C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  <a:endParaRPr lang="bg-BG" sz="2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bg-BG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sr-Latn-C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Prezentacija dobre pčelarske prakse</a:t>
            </a:r>
            <a:r>
              <a:rPr lang="bg-BG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  <a:endParaRPr lang="bg-BG" sz="2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bg-BG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sr-Latn-C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Prezentacija inovativnih pčelarskih metoda;</a:t>
            </a:r>
            <a:endParaRPr lang="bg-BG" sz="2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bg-BG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4. </a:t>
            </a:r>
            <a:r>
              <a:rPr lang="sr-Latn-C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Razmena praktičnih znanja.</a:t>
            </a:r>
            <a:endParaRPr lang="bg-BG" sz="2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sr-Latn-CS" sz="3600" b="1" dirty="0" smtClean="0">
                <a:latin typeface="Arial" pitchFamily="34" charset="0"/>
                <a:cs typeface="Arial" pitchFamily="34" charset="0"/>
              </a:rPr>
              <a:t> OSNOVNE AKTIVNOSTI 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714620"/>
            <a:ext cx="7715304" cy="3714776"/>
          </a:xfrm>
        </p:spPr>
        <p:txBody>
          <a:bodyPr>
            <a:noAutofit/>
          </a:bodyPr>
          <a:lstStyle/>
          <a:p>
            <a:pPr algn="just"/>
            <a:r>
              <a:rPr lang="sr-Latn-C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Organizacija pčelarske izložbe u Vidinu</a:t>
            </a:r>
            <a:r>
              <a:rPr lang="bg-BG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  <a:endParaRPr lang="bg-BG" sz="2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bg-BG" sz="2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/>
            <a:r>
              <a:rPr lang="bg-BG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sr-Latn-C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Trodnevna izložba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sr-Latn-C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Uključuje teoretski deo – predavanja;</a:t>
            </a:r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sr-Latn-C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Konkurs za učesnike sa nagradnim fondom;</a:t>
            </a:r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4. </a:t>
            </a:r>
            <a:r>
              <a:rPr lang="sr-Latn-C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Poklone socijalnim i zdravstvenim ustanovama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5. </a:t>
            </a:r>
            <a:r>
              <a:rPr lang="sr-Latn-C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Projekciju Sporazuma o saradnji u oblasti pčelarstva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sr-Latn-CS" sz="3600" b="1" dirty="0" smtClean="0">
                <a:latin typeface="Arial" pitchFamily="34" charset="0"/>
                <a:cs typeface="Arial" pitchFamily="34" charset="0"/>
              </a:rPr>
              <a:t>OSNOVNE AKTIVNOSTI</a:t>
            </a: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714620"/>
            <a:ext cx="7715304" cy="3714776"/>
          </a:xfrm>
        </p:spPr>
        <p:txBody>
          <a:bodyPr>
            <a:noAutofit/>
          </a:bodyPr>
          <a:lstStyle/>
          <a:p>
            <a:pPr algn="just"/>
            <a:r>
              <a:rPr lang="sr-Latn-C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Organizacija pčelarske izložbe u </a:t>
            </a:r>
            <a:r>
              <a:rPr lang="sr-Latn-C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Kladovu</a:t>
            </a:r>
            <a:r>
              <a:rPr lang="bg-BG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  <a:endParaRPr lang="bg-BG" sz="2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bg-BG" sz="2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/>
            <a:r>
              <a:rPr lang="bg-BG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sr-Latn-C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Trodnevna izložba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sr-Latn-C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Uključuje teoretski deo – predavanja;</a:t>
            </a:r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sr-Latn-C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Konkurs za učesnike sa nagradnim fondom;</a:t>
            </a:r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4. </a:t>
            </a:r>
            <a:r>
              <a:rPr lang="sr-Latn-C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Poklone </a:t>
            </a:r>
            <a:r>
              <a:rPr lang="sr-Latn-C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socijalnim i zdravstvenim ustanovama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5. </a:t>
            </a:r>
            <a:r>
              <a:rPr lang="sr-Latn-C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Potpisivanje Sporazuma </a:t>
            </a:r>
            <a:r>
              <a:rPr lang="sr-Latn-C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 saradnji u oblasti pčelarstva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sr-Latn-CS" sz="3600" b="1" dirty="0" smtClean="0">
                <a:latin typeface="Arial" pitchFamily="34" charset="0"/>
                <a:cs typeface="Arial" pitchFamily="34" charset="0"/>
              </a:rPr>
              <a:t>OSNOVNE AKTIVNOSTI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714620"/>
            <a:ext cx="7715304" cy="3714776"/>
          </a:xfrm>
        </p:spPr>
        <p:txBody>
          <a:bodyPr>
            <a:noAutofit/>
          </a:bodyPr>
          <a:lstStyle/>
          <a:p>
            <a:pPr algn="just"/>
            <a:r>
              <a:rPr lang="sr-Latn-C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Sumiranje rezultata projekta</a:t>
            </a:r>
            <a:r>
              <a:rPr lang="bg-BG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  <a:endParaRPr lang="bg-BG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bg-BG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sr-Latn-C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Finalni izveštaj, koji uključuje dobru praksu i od projekta naučene lekcije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sr-Latn-C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Rasprostranjivanje i multiplikacija rezultata projekta.</a:t>
            </a:r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sr-Latn-CS" sz="3600" b="1" dirty="0" smtClean="0">
                <a:latin typeface="Arial" pitchFamily="34" charset="0"/>
                <a:cs typeface="Arial" pitchFamily="34" charset="0"/>
              </a:rPr>
              <a:t>KONTAKTI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500306"/>
            <a:ext cx="7715304" cy="3929090"/>
          </a:xfrm>
        </p:spPr>
        <p:txBody>
          <a:bodyPr>
            <a:noAutofit/>
          </a:bodyPr>
          <a:lstStyle/>
          <a:p>
            <a:pPr algn="l"/>
            <a:r>
              <a:rPr lang="sr-Latn-CS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Udruženje</a:t>
            </a:r>
            <a:r>
              <a:rPr lang="bg-BG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„</a:t>
            </a:r>
            <a:r>
              <a:rPr lang="sr-Latn-CS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Bugarska u Evropi</a:t>
            </a:r>
            <a:r>
              <a:rPr lang="bg-BG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”</a:t>
            </a:r>
            <a:endParaRPr lang="bg-BG" sz="1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de-DE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gr. Vidin, ul. Car Simeon Veliki br. 68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А, </a:t>
            </a:r>
            <a:r>
              <a:rPr lang="de-DE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spr. 2 </a:t>
            </a:r>
          </a:p>
          <a:p>
            <a:pPr algn="l"/>
            <a:r>
              <a:rPr lang="de-DE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tel./faks: +35994637595, GSM:0896430318</a:t>
            </a:r>
          </a:p>
          <a:p>
            <a:pPr algn="l"/>
            <a:r>
              <a:rPr lang="de-DE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email: bgeu@mail.bg </a:t>
            </a:r>
          </a:p>
          <a:p>
            <a:pPr algn="l"/>
            <a:r>
              <a:rPr lang="de-DE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www.bgeu.biz</a:t>
            </a:r>
          </a:p>
          <a:p>
            <a:pPr algn="l"/>
            <a:endParaRPr lang="bg-BG" sz="1800" u="sng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Opština</a:t>
            </a:r>
            <a:r>
              <a:rPr lang="en-US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Kladovo</a:t>
            </a:r>
            <a:endParaRPr lang="en-US" sz="1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19320 </a:t>
            </a:r>
            <a:r>
              <a:rPr lang="en-US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Kladovo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ul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Kralja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Alexandra br. 35 </a:t>
            </a:r>
          </a:p>
          <a:p>
            <a:pPr algn="l"/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tel.: +38119808066, +381648754020/</a:t>
            </a:r>
            <a:r>
              <a:rPr lang="en-US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faks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+38119801563</a:t>
            </a:r>
          </a:p>
          <a:p>
            <a:pPr algn="l"/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e-mail: dnikolic@kladovonet.com</a:t>
            </a:r>
          </a:p>
          <a:p>
            <a:pPr algn="l"/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www.kladovo.org.rs</a:t>
            </a:r>
          </a:p>
          <a:p>
            <a:pPr algn="just"/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500306"/>
            <a:ext cx="7715304" cy="3929090"/>
          </a:xfrm>
        </p:spPr>
        <p:txBody>
          <a:bodyPr>
            <a:noAutofit/>
          </a:bodyPr>
          <a:lstStyle/>
          <a:p>
            <a:endParaRPr lang="sr-Latn-CS" sz="3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sr-Latn-CS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HVALA NA PAŽNJI</a:t>
            </a:r>
            <a:r>
              <a:rPr lang="bg-BG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!</a:t>
            </a:r>
            <a:endParaRPr lang="bg-BG" sz="3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sr-Latn-CS" sz="3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bg-BG" sz="3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400" dirty="0" smtClean="0">
                <a:solidFill>
                  <a:schemeClr val="tx1"/>
                </a:solidFill>
              </a:rPr>
              <a:t>“</a:t>
            </a:r>
            <a:r>
              <a:rPr lang="en-US" sz="1400" dirty="0" smtClean="0">
                <a:solidFill>
                  <a:schemeClr val="tx1"/>
                </a:solidFill>
              </a:rPr>
              <a:t>OVAJ DOKUMENT JE NAPRAVLJEN UZ POMOĆ EVROPSKE UNIJE KROZ PREKOGRANIČNI PROGRAM PO IPA BUGARSKA - SRBIJA CCI BR. 2007CB16IPO006. JEDINSTVENU ODGOVORNOST ZA SADRŽAJ PUBLIKACIJE IMA UDRUŽENJE „BUGARSKA U EVROPI“ I ONA NI NA KOJI NAČIN NE IZRAŽAVA ZVANIČNU POZICIJU EVROPSKE UNIJE ILI ORGANA OVLAŠĆENOG ZA UPRAVLJANJE PROGRAMOM.”</a:t>
            </a:r>
          </a:p>
          <a:p>
            <a:endParaRPr lang="bg-BG" sz="1400" dirty="0" smtClean="0">
              <a:solidFill>
                <a:schemeClr val="tx1"/>
              </a:solidFill>
            </a:endParaRPr>
          </a:p>
          <a:p>
            <a:endParaRPr lang="bg-BG" sz="3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630</Words>
  <Application>Microsoft Office PowerPoint</Application>
  <PresentationFormat>On-screen Show (4:3)</PresentationFormat>
  <Paragraphs>92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 Projekat 2007CB16IPO006-2009-1-47 “PČELARSTVO BEZ GRANICA”  </vt:lpstr>
      <vt:lpstr> REALIZATORI PROJEKTA:   </vt:lpstr>
      <vt:lpstr> TRAJANJE I MESTO REALIZACIJE PROJEKTA  </vt:lpstr>
      <vt:lpstr> OPŠTI CILJ  </vt:lpstr>
      <vt:lpstr> SPECIFIČNI CILJEVI  </vt:lpstr>
      <vt:lpstr> OSNOVNE AKTIVNOSTI  </vt:lpstr>
      <vt:lpstr>  OSNOVNE AKTIVNOSTI   </vt:lpstr>
      <vt:lpstr>  OSNOVNE AKTIVNOSTI   </vt:lpstr>
      <vt:lpstr>  OSNOVNE AKTIVNOSTI   </vt:lpstr>
      <vt:lpstr>  OSNOVNE AKTIVNOSTI   </vt:lpstr>
      <vt:lpstr>OSNOVNE AKTIVNOSTI</vt:lpstr>
      <vt:lpstr> OSNOVNE AKTIVNOSTI  </vt:lpstr>
      <vt:lpstr> KONTAKTI  </vt:lpstr>
      <vt:lpstr>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Sasa Kostov</cp:lastModifiedBy>
  <cp:revision>17</cp:revision>
  <dcterms:created xsi:type="dcterms:W3CDTF">2011-11-11T07:34:52Z</dcterms:created>
  <dcterms:modified xsi:type="dcterms:W3CDTF">2011-11-14T19:12:14Z</dcterms:modified>
</cp:coreProperties>
</file>